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60" r:id="rId4"/>
    <p:sldId id="259" r:id="rId5"/>
    <p:sldId id="258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rm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7947-E287-4738-8C82-07CE4F01EF03}" type="datetime2">
              <a:rPr lang="en-US" smtClean="0"/>
              <a:t>Monday, November 2, 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‹Nr.›</a:t>
            </a:fld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255152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79361-B9A1-48F2-9473-23DE30E2D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03906"/>
            <a:ext cx="11090275" cy="1333057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986779-C2F3-447D-85F7-F6B0E2C97D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EBD84-71F4-4271-8C46-0D47C0A9B12E}" type="datetime2">
              <a:rPr lang="en-US" smtClean="0"/>
              <a:t>Monday, November 2,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8180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56583A-514F-4632-820D-E7EE236A46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73CBBB-7DDC-4437-8C7D-22A1C35202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69EBF-DA20-4024-8006-B158D571E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E0CE1-F450-4107-B2CB-17B18F8A3F4A}" type="datetime2">
              <a:rPr lang="en-US" smtClean="0"/>
              <a:t>Monday, November 2,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AC8B9-14B5-4DF1-994D-AB47DB3BA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76582-5F9B-4F5E-AAD5-D608CB68E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142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C025-CD7A-4966-867E-81CF82B15267}" type="datetime2">
              <a:rPr lang="en-US" smtClean="0"/>
              <a:t>Monday, November 2,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4725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4644CBB8-40B8-42F8-9172-07A476341DDA}"/>
              </a:ext>
            </a:extLst>
          </p:cNvPr>
          <p:cNvGrpSpPr/>
          <p:nvPr/>
        </p:nvGrpSpPr>
        <p:grpSpPr>
          <a:xfrm>
            <a:off x="356481" y="879007"/>
            <a:ext cx="734257" cy="760506"/>
            <a:chOff x="5243759" y="1363788"/>
            <a:chExt cx="734257" cy="760506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35CE073E-302A-4AA7-98C7-8667DDDCFA18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4FD1AE2F-DD70-4E93-B905-E052A23F0B1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Freeform 8">
              <a:extLst>
                <a:ext uri="{FF2B5EF4-FFF2-40B4-BE49-F238E27FC236}">
                  <a16:creationId xmlns:a16="http://schemas.microsoft.com/office/drawing/2014/main" id="{E8D529E5-8838-47F0-98A4-2D46F11E499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5DA2564-D3DB-48AD-83F0-6CC6B5743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563" y="474345"/>
            <a:ext cx="11077574" cy="2954655"/>
          </a:xfrm>
        </p:spPr>
        <p:txBody>
          <a:bodyPr vert="horz" wrap="square" lIns="0" tIns="0" rIns="0" bIns="0" rtlCol="0" anchor="b" anchorCtr="0">
            <a:normAutofit/>
          </a:bodyPr>
          <a:lstStyle>
            <a:lvl1pPr>
              <a:defRPr lang="en-US" sz="64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09929-0719-4517-94D6-FDF7F99E70F6}" type="datetime2">
              <a:rPr lang="en-US" smtClean="0"/>
              <a:t>Monday, November 2,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‹Nr.›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EEA752-36DA-440B-8747-0EB291408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6271" y="3629772"/>
            <a:ext cx="11074866" cy="2678953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BCC02B0-8581-4752-B7BC-3CE1EF17B9F7}"/>
              </a:ext>
            </a:extLst>
          </p:cNvPr>
          <p:cNvSpPr>
            <a:spLocks noChangeAspect="1"/>
          </p:cNvSpPr>
          <p:nvPr/>
        </p:nvSpPr>
        <p:spPr>
          <a:xfrm rot="18900000">
            <a:off x="11209132" y="4448189"/>
            <a:ext cx="999200" cy="1262947"/>
          </a:xfrm>
          <a:custGeom>
            <a:avLst/>
            <a:gdLst>
              <a:gd name="connsiteX0" fmla="*/ 540000 w 999200"/>
              <a:gd name="connsiteY0" fmla="*/ 0 h 1262947"/>
              <a:gd name="connsiteX1" fmla="*/ 999200 w 999200"/>
              <a:gd name="connsiteY1" fmla="*/ 815317 h 1262947"/>
              <a:gd name="connsiteX2" fmla="*/ 552185 w 999200"/>
              <a:gd name="connsiteY2" fmla="*/ 1262333 h 1262947"/>
              <a:gd name="connsiteX3" fmla="*/ 540000 w 999200"/>
              <a:gd name="connsiteY3" fmla="*/ 1262947 h 1262947"/>
              <a:gd name="connsiteX4" fmla="*/ 0 w 999200"/>
              <a:gd name="connsiteY4" fmla="*/ 992947 h 1262947"/>
              <a:gd name="connsiteX5" fmla="*/ 10971 w 999200"/>
              <a:gd name="connsiteY5" fmla="*/ 938533 h 1262947"/>
              <a:gd name="connsiteX6" fmla="*/ 15626 w 999200"/>
              <a:gd name="connsiteY6" fmla="*/ 931034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9200" h="1262947">
                <a:moveTo>
                  <a:pt x="540000" y="0"/>
                </a:moveTo>
                <a:lnTo>
                  <a:pt x="999200" y="815317"/>
                </a:lnTo>
                <a:lnTo>
                  <a:pt x="552185" y="1262333"/>
                </a:lnTo>
                <a:lnTo>
                  <a:pt x="540000" y="1262947"/>
                </a:ln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10200000" scaled="0"/>
          </a:gradFill>
          <a:ln>
            <a:noFill/>
          </a:ln>
          <a:effectLst>
            <a:innerShdw blurRad="254000" dist="101600" dir="42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EA0FF4DB-8180-4D26-AEAE-7ECDB670F71D}"/>
              </a:ext>
            </a:extLst>
          </p:cNvPr>
          <p:cNvSpPr/>
          <p:nvPr/>
        </p:nvSpPr>
        <p:spPr>
          <a:xfrm rot="2700000">
            <a:off x="11686937" y="4853516"/>
            <a:ext cx="540000" cy="978284"/>
          </a:xfrm>
          <a:custGeom>
            <a:avLst/>
            <a:gdLst>
              <a:gd name="connsiteX0" fmla="*/ 113288 w 540000"/>
              <a:gd name="connsiteY0" fmla="*/ 0 h 978284"/>
              <a:gd name="connsiteX1" fmla="*/ 539386 w 540000"/>
              <a:gd name="connsiteY1" fmla="*/ 426099 h 978284"/>
              <a:gd name="connsiteX2" fmla="*/ 540000 w 540000"/>
              <a:gd name="connsiteY2" fmla="*/ 438284 h 978284"/>
              <a:gd name="connsiteX3" fmla="*/ 270000 w 540000"/>
              <a:gd name="connsiteY3" fmla="*/ 978284 h 978284"/>
              <a:gd name="connsiteX4" fmla="*/ 0 w 540000"/>
              <a:gd name="connsiteY4" fmla="*/ 438284 h 978284"/>
              <a:gd name="connsiteX5" fmla="*/ 79081 w 540000"/>
              <a:gd name="connsiteY5" fmla="*/ 56446 h 978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0000" h="978284">
                <a:moveTo>
                  <a:pt x="113288" y="0"/>
                </a:moveTo>
                <a:lnTo>
                  <a:pt x="539386" y="426099"/>
                </a:lnTo>
                <a:lnTo>
                  <a:pt x="540000" y="438284"/>
                </a:lnTo>
                <a:cubicBezTo>
                  <a:pt x="540000" y="736518"/>
                  <a:pt x="419117" y="978284"/>
                  <a:pt x="270000" y="978284"/>
                </a:cubicBezTo>
                <a:cubicBezTo>
                  <a:pt x="120883" y="978284"/>
                  <a:pt x="0" y="736518"/>
                  <a:pt x="0" y="438284"/>
                </a:cubicBezTo>
                <a:cubicBezTo>
                  <a:pt x="0" y="289167"/>
                  <a:pt x="30220" y="154167"/>
                  <a:pt x="79081" y="56446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0810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95673-5512-4AAA-9AEB-E00C61EC65D5}" type="datetime2">
              <a:rPr lang="en-US" smtClean="0"/>
              <a:t>Monday, November 2, 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7518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881275"/>
            <a:ext cx="5437186" cy="535354"/>
          </a:xfrm>
        </p:spPr>
        <p:txBody>
          <a:bodyPr anchor="b">
            <a:norm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577270"/>
            <a:ext cx="5429114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881275"/>
            <a:ext cx="5436392" cy="535354"/>
          </a:xfrm>
        </p:spPr>
        <p:txBody>
          <a:bodyPr vert="horz" wrap="square" lIns="0" tIns="0" rIns="0" bIns="0" rtlCol="0" anchor="b">
            <a:normAutofit/>
          </a:bodyPr>
          <a:lstStyle>
            <a:lvl1pPr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577270"/>
            <a:ext cx="5436391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138FA-2E87-4873-8BBA-13E447C9A99A}" type="datetime2">
              <a:rPr lang="en-US" smtClean="0"/>
              <a:t>Monday, November 2, 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619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2053C-0E9C-4159-B7C9-6AB74343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149" y="550799"/>
            <a:ext cx="8283313" cy="5542025"/>
          </a:xfr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F51F65-E111-4656-83BE-CFCDE2DD6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BB40A-97BD-4BFB-B639-0BFF95FDE8B7}" type="datetime2">
              <a:rPr lang="en-US" smtClean="0"/>
              <a:t>Monday, November 2, 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FF82CB-2D17-4918-821E-485475CF2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66589D-A056-4817-AE15-39D87FE13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‹Nr.›</a:t>
            </a:fld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E489F067-39E1-4757-BC11-6169A343F2E1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10727" y="3958416"/>
            <a:ext cx="3536330" cy="1853969"/>
          </a:xfrm>
          <a:custGeom>
            <a:avLst/>
            <a:gdLst>
              <a:gd name="connsiteX0" fmla="*/ 3536330 w 3536330"/>
              <a:gd name="connsiteY0" fmla="*/ 1853969 h 1853969"/>
              <a:gd name="connsiteX1" fmla="*/ 1682362 w 3536330"/>
              <a:gd name="connsiteY1" fmla="*/ 0 h 1853969"/>
              <a:gd name="connsiteX2" fmla="*/ 52157 w 3536330"/>
              <a:gd name="connsiteY2" fmla="*/ 970257 h 1853969"/>
              <a:gd name="connsiteX3" fmla="*/ 0 w 3536330"/>
              <a:gd name="connsiteY3" fmla="*/ 1078528 h 1853969"/>
              <a:gd name="connsiteX4" fmla="*/ 757215 w 3536330"/>
              <a:gd name="connsiteY4" fmla="*/ 1835743 h 1853969"/>
              <a:gd name="connsiteX5" fmla="*/ 774211 w 3536330"/>
              <a:gd name="connsiteY5" fmla="*/ 1667149 h 1853969"/>
              <a:gd name="connsiteX6" fmla="*/ 1682362 w 3536330"/>
              <a:gd name="connsiteY6" fmla="*/ 926985 h 1853969"/>
              <a:gd name="connsiteX7" fmla="*/ 2609345 w 3536330"/>
              <a:gd name="connsiteY7" fmla="*/ 1853969 h 1853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36330" h="1853969">
                <a:moveTo>
                  <a:pt x="3536330" y="1853969"/>
                </a:moveTo>
                <a:cubicBezTo>
                  <a:pt x="3536330" y="830051"/>
                  <a:pt x="2706280" y="0"/>
                  <a:pt x="1682362" y="0"/>
                </a:cubicBezTo>
                <a:cubicBezTo>
                  <a:pt x="978418" y="0"/>
                  <a:pt x="366107" y="392328"/>
                  <a:pt x="52157" y="970257"/>
                </a:cubicBezTo>
                <a:lnTo>
                  <a:pt x="0" y="1078528"/>
                </a:lnTo>
                <a:lnTo>
                  <a:pt x="757215" y="1835743"/>
                </a:lnTo>
                <a:lnTo>
                  <a:pt x="774211" y="1667149"/>
                </a:lnTo>
                <a:cubicBezTo>
                  <a:pt x="860649" y="1244739"/>
                  <a:pt x="1234397" y="926985"/>
                  <a:pt x="1682362" y="926985"/>
                </a:cubicBezTo>
                <a:cubicBezTo>
                  <a:pt x="2194320" y="926985"/>
                  <a:pt x="2609345" y="1342010"/>
                  <a:pt x="2609345" y="1853969"/>
                </a:cubicBezTo>
                <a:close/>
              </a:path>
            </a:pathLst>
          </a:custGeom>
          <a:gradFill flip="none" rotWithShape="1">
            <a:gsLst>
              <a:gs pos="97000">
                <a:schemeClr val="bg2"/>
              </a:gs>
              <a:gs pos="31000">
                <a:schemeClr val="bg2">
                  <a:lumMod val="90000"/>
                  <a:lumOff val="10000"/>
                </a:schemeClr>
              </a:gs>
            </a:gsLst>
            <a:lin ang="15000000" scaled="0"/>
            <a:tileRect/>
          </a:gradFill>
          <a:ln>
            <a:noFill/>
          </a:ln>
          <a:effectLst>
            <a:innerShdw blurRad="355600" dist="101600" dir="16200000">
              <a:schemeClr val="accent1">
                <a:lumMod val="60000"/>
                <a:lumOff val="40000"/>
                <a:alpha val="8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DD231011-607F-42F1-B2D9-2BA8E91CC6AF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81151" y="3649708"/>
            <a:ext cx="3478701" cy="2164843"/>
          </a:xfrm>
          <a:custGeom>
            <a:avLst/>
            <a:gdLst>
              <a:gd name="connsiteX0" fmla="*/ 3478701 w 3478701"/>
              <a:gd name="connsiteY0" fmla="*/ 2164843 h 2164843"/>
              <a:gd name="connsiteX1" fmla="*/ 1624733 w 3478701"/>
              <a:gd name="connsiteY1" fmla="*/ 0 h 2164843"/>
              <a:gd name="connsiteX2" fmla="*/ 87393 w 3478701"/>
              <a:gd name="connsiteY2" fmla="*/ 954459 h 2164843"/>
              <a:gd name="connsiteX3" fmla="*/ 0 w 3478701"/>
              <a:gd name="connsiteY3" fmla="*/ 1122434 h 2164843"/>
              <a:gd name="connsiteX4" fmla="*/ 736015 w 3478701"/>
              <a:gd name="connsiteY4" fmla="*/ 1858449 h 2164843"/>
              <a:gd name="connsiteX5" fmla="*/ 739424 w 3478701"/>
              <a:gd name="connsiteY5" fmla="*/ 1842964 h 2164843"/>
              <a:gd name="connsiteX6" fmla="*/ 1624733 w 3478701"/>
              <a:gd name="connsiteY6" fmla="*/ 1082422 h 2164843"/>
              <a:gd name="connsiteX7" fmla="*/ 2551716 w 3478701"/>
              <a:gd name="connsiteY7" fmla="*/ 2164843 h 2164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78701" h="2164843">
                <a:moveTo>
                  <a:pt x="3478701" y="2164843"/>
                </a:moveTo>
                <a:cubicBezTo>
                  <a:pt x="3478701" y="969234"/>
                  <a:pt x="2648651" y="0"/>
                  <a:pt x="1624733" y="0"/>
                </a:cubicBezTo>
                <a:cubicBezTo>
                  <a:pt x="984784" y="0"/>
                  <a:pt x="420564" y="378607"/>
                  <a:pt x="87393" y="954459"/>
                </a:cubicBezTo>
                <a:lnTo>
                  <a:pt x="0" y="1122434"/>
                </a:lnTo>
                <a:lnTo>
                  <a:pt x="736015" y="1858449"/>
                </a:lnTo>
                <a:lnTo>
                  <a:pt x="739424" y="1842964"/>
                </a:lnTo>
                <a:cubicBezTo>
                  <a:pt x="856791" y="1402344"/>
                  <a:pt x="1208766" y="1082422"/>
                  <a:pt x="1624733" y="1082422"/>
                </a:cubicBezTo>
                <a:cubicBezTo>
                  <a:pt x="2136692" y="1082422"/>
                  <a:pt x="2551716" y="1567038"/>
                  <a:pt x="2551716" y="2164843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40000"/>
            </a:schemeClr>
          </a:solidFill>
          <a:ln>
            <a:noFill/>
          </a:ln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C472EFA-56B5-4A41-8D4B-E9F37727F34D}"/>
              </a:ext>
            </a:extLst>
          </p:cNvPr>
          <p:cNvSpPr/>
          <p:nvPr/>
        </p:nvSpPr>
        <p:spPr>
          <a:xfrm rot="13500000" flipV="1">
            <a:off x="1512277" y="2840042"/>
            <a:ext cx="214196" cy="933178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33781B6C-21AD-489D-A3CB-522BB2AC543F}"/>
              </a:ext>
            </a:extLst>
          </p:cNvPr>
          <p:cNvSpPr>
            <a:spLocks noChangeAspect="1"/>
          </p:cNvSpPr>
          <p:nvPr/>
        </p:nvSpPr>
        <p:spPr>
          <a:xfrm>
            <a:off x="1780661" y="385236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1AD5B80-530E-44CD-8D4A-2796FB214CBF}"/>
              </a:ext>
            </a:extLst>
          </p:cNvPr>
          <p:cNvGrpSpPr/>
          <p:nvPr/>
        </p:nvGrpSpPr>
        <p:grpSpPr>
          <a:xfrm>
            <a:off x="623181" y="1514007"/>
            <a:ext cx="734257" cy="760506"/>
            <a:chOff x="5243759" y="1363788"/>
            <a:chExt cx="734257" cy="760506"/>
          </a:xfrm>
        </p:grpSpPr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2F746AA8-9050-4515-9B17-BC850368529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23EC1AC3-1698-46D5-80B7-F22F15E1A5E4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Freeform 8">
              <a:extLst>
                <a:ext uri="{FF2B5EF4-FFF2-40B4-BE49-F238E27FC236}">
                  <a16:creationId xmlns:a16="http://schemas.microsoft.com/office/drawing/2014/main" id="{73766156-553C-46EB-93FA-4F37CC0FF5CF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72732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E0E3-ECF6-4CFE-8698-AEFEBCECC3C0}" type="datetime2">
              <a:rPr lang="en-US" smtClean="0"/>
              <a:t>Monday, November 2, 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9843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462FC-960E-4740-921F-B36862979F21}" type="datetime2">
              <a:rPr lang="en-US" smtClean="0"/>
              <a:t>Monday, November 2, 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5971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F98F1FBA-F8BB-42CF-8B3E-D19AAFEE96C1}"/>
              </a:ext>
            </a:extLst>
          </p:cNvPr>
          <p:cNvGrpSpPr/>
          <p:nvPr/>
        </p:nvGrpSpPr>
        <p:grpSpPr>
          <a:xfrm>
            <a:off x="334964" y="5115518"/>
            <a:ext cx="734257" cy="760506"/>
            <a:chOff x="5243759" y="1363788"/>
            <a:chExt cx="734257" cy="760506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60EE09DD-C3DB-4266-BCC3-A765CFFBF37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5F301FE0-96DC-4EFB-BBEE-AED762C337C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3BEAD276-8850-4C0C-9777-8537000D522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E5EE0A0-B07E-479B-9684-4BD09FA43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75409"/>
            <a:ext cx="4500562" cy="984885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1893A9-3462-4F51-83AE-5D2F124B98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67324" y="575409"/>
            <a:ext cx="6373813" cy="57333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A9240C-79C0-4A88-A476-725DE1B9C2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76195"/>
            <a:ext cx="4500562" cy="4532530"/>
          </a:xfrm>
        </p:spPr>
        <p:txBody>
          <a:bodyPr anchor="t" anchorCtr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BC9E2-CB44-4C05-9BB5-496C18A241E0}" type="datetime2">
              <a:rPr lang="en-US" smtClean="0"/>
              <a:t>Monday, November 2, 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3556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9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246CB39B-5F4C-4A7E-9BE3-AAFD45576D16}" type="datetime2">
              <a:rPr lang="en-US" smtClean="0"/>
              <a:t>Monday, November 2, 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9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9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88492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5" r:id="rId1"/>
    <p:sldLayoutId id="2147483694" r:id="rId2"/>
    <p:sldLayoutId id="2147483693" r:id="rId3"/>
    <p:sldLayoutId id="2147483692" r:id="rId4"/>
    <p:sldLayoutId id="2147483691" r:id="rId5"/>
    <p:sldLayoutId id="2147483690" r:id="rId6"/>
    <p:sldLayoutId id="2147483689" r:id="rId7"/>
    <p:sldLayoutId id="2147483688" r:id="rId8"/>
    <p:sldLayoutId id="2147483687" r:id="rId9"/>
    <p:sldLayoutId id="2147483686" r:id="rId10"/>
    <p:sldLayoutId id="2147483685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0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labs.play-with-docker.com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4FA1E7DF-5601-46A8-8979-B9A8FA70DE5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1"/>
            <a:ext cx="1219198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D4EA4DF-0E7C-4098-86F6-7D0ACAEFC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7859713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E05BC49-0F00-4C85-9AF5-A0CC5B39C8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C3380D3-B816-4417-8931-FF030474D6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87975" y="4079647"/>
            <a:ext cx="3565525" cy="416716"/>
          </a:xfrm>
        </p:spPr>
        <p:txBody>
          <a:bodyPr>
            <a:normAutofit/>
          </a:bodyPr>
          <a:lstStyle/>
          <a:p>
            <a:r>
              <a:rPr lang="de-DE" sz="2000" dirty="0">
                <a:solidFill>
                  <a:schemeClr val="tx1">
                    <a:alpha val="60000"/>
                  </a:schemeClr>
                </a:solidFill>
              </a:rPr>
              <a:t>Marc Auberer, 10.11.2020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FF96AC91-96AD-4B33-9BE6-32319FB87F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0" y="2695575"/>
            <a:ext cx="5715000" cy="146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8F4AED07-3C69-417E-B10B-383D56C8BF51}"/>
              </a:ext>
            </a:extLst>
          </p:cNvPr>
          <p:cNvSpPr txBox="1"/>
          <p:nvPr/>
        </p:nvSpPr>
        <p:spPr>
          <a:xfrm>
            <a:off x="8790635" y="3930847"/>
            <a:ext cx="32573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solidFill>
                  <a:schemeClr val="bg2">
                    <a:lumMod val="25000"/>
                    <a:lumOff val="75000"/>
                  </a:schemeClr>
                </a:solidFill>
              </a:rPr>
              <a:t>(1)</a:t>
            </a:r>
          </a:p>
        </p:txBody>
      </p:sp>
    </p:spTree>
    <p:extLst>
      <p:ext uri="{BB962C8B-B14F-4D97-AF65-F5344CB8AC3E}">
        <p14:creationId xmlns:p14="http://schemas.microsoft.com/office/powerpoint/2010/main" val="3182226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3F3023-9671-4F04-883A-777B8B9408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685759"/>
          </a:xfrm>
        </p:spPr>
        <p:txBody>
          <a:bodyPr>
            <a:normAutofit/>
          </a:bodyPr>
          <a:lstStyle/>
          <a:p>
            <a:pPr algn="ctr"/>
            <a:r>
              <a:rPr lang="de-DE" sz="3600" dirty="0"/>
              <a:t>Container-Konzept</a:t>
            </a:r>
            <a:endParaRPr lang="de-DE" sz="4000" dirty="0"/>
          </a:p>
        </p:txBody>
      </p: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2232B06B-E47C-4684-A614-3C6846EB3951}"/>
              </a:ext>
            </a:extLst>
          </p:cNvPr>
          <p:cNvGrpSpPr/>
          <p:nvPr/>
        </p:nvGrpSpPr>
        <p:grpSpPr>
          <a:xfrm>
            <a:off x="8167519" y="2049180"/>
            <a:ext cx="2600696" cy="685759"/>
            <a:chOff x="1454727" y="2119745"/>
            <a:chExt cx="2600696" cy="685759"/>
          </a:xfrm>
        </p:grpSpPr>
        <p:sp>
          <p:nvSpPr>
            <p:cNvPr id="6" name="Rechteck: abgerundete Ecken 5">
              <a:extLst>
                <a:ext uri="{FF2B5EF4-FFF2-40B4-BE49-F238E27FC236}">
                  <a16:creationId xmlns:a16="http://schemas.microsoft.com/office/drawing/2014/main" id="{48809B0F-492D-48C6-80F7-829AD92B376C}"/>
                </a:ext>
              </a:extLst>
            </p:cNvPr>
            <p:cNvSpPr/>
            <p:nvPr/>
          </p:nvSpPr>
          <p:spPr>
            <a:xfrm>
              <a:off x="1454727" y="2119745"/>
              <a:ext cx="2600696" cy="685759"/>
            </a:xfrm>
            <a:prstGeom prst="roundRect">
              <a:avLst/>
            </a:prstGeom>
            <a:noFill/>
            <a:ln w="9525" cap="flat" cmpd="sng" algn="ctr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5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CACCE6D4-9FBB-4207-84D4-0B546D847B33}"/>
                </a:ext>
              </a:extLst>
            </p:cNvPr>
            <p:cNvSpPr txBox="1"/>
            <p:nvPr/>
          </p:nvSpPr>
          <p:spPr>
            <a:xfrm>
              <a:off x="1581516" y="2277958"/>
              <a:ext cx="2347117" cy="369332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5"/>
            </a:fontRef>
          </p:style>
          <p:txBody>
            <a:bodyPr wrap="none" rtlCol="0">
              <a:spAutoFit/>
            </a:bodyPr>
            <a:lstStyle/>
            <a:p>
              <a:r>
                <a:rPr lang="de-DE" dirty="0"/>
                <a:t>Einfaches </a:t>
              </a:r>
              <a:r>
                <a:rPr lang="de-DE" dirty="0" err="1"/>
                <a:t>Deployment</a:t>
              </a:r>
              <a:endParaRPr lang="de-DE" dirty="0"/>
            </a:p>
          </p:txBody>
        </p:sp>
      </p:grp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B7F285D2-B352-4CF3-9E9C-E1ACE5B42A3C}"/>
              </a:ext>
            </a:extLst>
          </p:cNvPr>
          <p:cNvGrpSpPr/>
          <p:nvPr/>
        </p:nvGrpSpPr>
        <p:grpSpPr>
          <a:xfrm>
            <a:off x="8069282" y="4920603"/>
            <a:ext cx="2600696" cy="685759"/>
            <a:chOff x="1454727" y="2119745"/>
            <a:chExt cx="2600696" cy="685759"/>
          </a:xfrm>
        </p:grpSpPr>
        <p:sp>
          <p:nvSpPr>
            <p:cNvPr id="10" name="Rechteck: abgerundete Ecken 9">
              <a:extLst>
                <a:ext uri="{FF2B5EF4-FFF2-40B4-BE49-F238E27FC236}">
                  <a16:creationId xmlns:a16="http://schemas.microsoft.com/office/drawing/2014/main" id="{F8DA50E5-0FB9-49CE-B405-7B0FD7173330}"/>
                </a:ext>
              </a:extLst>
            </p:cNvPr>
            <p:cNvSpPr/>
            <p:nvPr/>
          </p:nvSpPr>
          <p:spPr>
            <a:xfrm>
              <a:off x="1454727" y="2119745"/>
              <a:ext cx="2600696" cy="685759"/>
            </a:xfrm>
            <a:prstGeom prst="roundRect">
              <a:avLst/>
            </a:prstGeom>
            <a:noFill/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9646AE52-F021-4604-B966-FD5D65BCBEC9}"/>
                </a:ext>
              </a:extLst>
            </p:cNvPr>
            <p:cNvSpPr txBox="1"/>
            <p:nvPr/>
          </p:nvSpPr>
          <p:spPr>
            <a:xfrm>
              <a:off x="1650445" y="2277958"/>
              <a:ext cx="2209259" cy="369332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wrap="none" rtlCol="0">
              <a:spAutoFit/>
            </a:bodyPr>
            <a:lstStyle/>
            <a:p>
              <a:r>
                <a:rPr lang="de-DE" dirty="0"/>
                <a:t>Horizontal skalierbar</a:t>
              </a:r>
            </a:p>
          </p:txBody>
        </p:sp>
      </p:grp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C1D90AA5-351B-41FD-93C3-D7BAFBD2FDC4}"/>
              </a:ext>
            </a:extLst>
          </p:cNvPr>
          <p:cNvGrpSpPr/>
          <p:nvPr/>
        </p:nvGrpSpPr>
        <p:grpSpPr>
          <a:xfrm>
            <a:off x="1191607" y="4659347"/>
            <a:ext cx="2600696" cy="685759"/>
            <a:chOff x="1454727" y="2119745"/>
            <a:chExt cx="2600696" cy="685759"/>
          </a:xfrm>
        </p:grpSpPr>
        <p:sp>
          <p:nvSpPr>
            <p:cNvPr id="13" name="Rechteck: abgerundete Ecken 12">
              <a:extLst>
                <a:ext uri="{FF2B5EF4-FFF2-40B4-BE49-F238E27FC236}">
                  <a16:creationId xmlns:a16="http://schemas.microsoft.com/office/drawing/2014/main" id="{173CCD33-3A8B-4B2F-82C4-31DF2D1462F1}"/>
                </a:ext>
              </a:extLst>
            </p:cNvPr>
            <p:cNvSpPr/>
            <p:nvPr/>
          </p:nvSpPr>
          <p:spPr>
            <a:xfrm>
              <a:off x="1454727" y="2119745"/>
              <a:ext cx="2600696" cy="685759"/>
            </a:xfrm>
            <a:prstGeom prst="roundRect">
              <a:avLst/>
            </a:prstGeom>
            <a:noFill/>
            <a:ln w="9525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4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6072E784-98C5-4134-A48C-3D91420A5E82}"/>
                </a:ext>
              </a:extLst>
            </p:cNvPr>
            <p:cNvSpPr txBox="1"/>
            <p:nvPr/>
          </p:nvSpPr>
          <p:spPr>
            <a:xfrm>
              <a:off x="1789906" y="2277958"/>
              <a:ext cx="1930337" cy="369332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4"/>
            </a:fontRef>
          </p:style>
          <p:txBody>
            <a:bodyPr wrap="none" rtlCol="0">
              <a:spAutoFit/>
            </a:bodyPr>
            <a:lstStyle/>
            <a:p>
              <a:r>
                <a:rPr lang="de-DE" dirty="0"/>
                <a:t>Vertikal skalierbar</a:t>
              </a:r>
            </a:p>
          </p:txBody>
        </p:sp>
      </p:grpSp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62472361-4F0E-422A-B1E7-C40736B90BE3}"/>
              </a:ext>
            </a:extLst>
          </p:cNvPr>
          <p:cNvGrpSpPr/>
          <p:nvPr/>
        </p:nvGrpSpPr>
        <p:grpSpPr>
          <a:xfrm>
            <a:off x="2778943" y="3242229"/>
            <a:ext cx="2600696" cy="685759"/>
            <a:chOff x="1454727" y="2119745"/>
            <a:chExt cx="2600696" cy="685759"/>
          </a:xfrm>
        </p:grpSpPr>
        <p:sp>
          <p:nvSpPr>
            <p:cNvPr id="16" name="Rechteck: abgerundete Ecken 15">
              <a:extLst>
                <a:ext uri="{FF2B5EF4-FFF2-40B4-BE49-F238E27FC236}">
                  <a16:creationId xmlns:a16="http://schemas.microsoft.com/office/drawing/2014/main" id="{A8284F73-C33E-4A0E-A8B6-7AF9326427BB}"/>
                </a:ext>
              </a:extLst>
            </p:cNvPr>
            <p:cNvSpPr/>
            <p:nvPr/>
          </p:nvSpPr>
          <p:spPr>
            <a:xfrm>
              <a:off x="1454727" y="2119745"/>
              <a:ext cx="2600696" cy="685759"/>
            </a:xfrm>
            <a:prstGeom prst="roundRect">
              <a:avLst/>
            </a:prstGeom>
            <a:noFill/>
            <a:ln w="9525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44265599-2881-4E39-9033-81CA37EE5EBB}"/>
                </a:ext>
              </a:extLst>
            </p:cNvPr>
            <p:cNvSpPr txBox="1"/>
            <p:nvPr/>
          </p:nvSpPr>
          <p:spPr>
            <a:xfrm>
              <a:off x="1899712" y="2277958"/>
              <a:ext cx="1710725" cy="369332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3"/>
            </a:fontRef>
          </p:style>
          <p:txBody>
            <a:bodyPr wrap="none" rtlCol="0">
              <a:spAutoFit/>
            </a:bodyPr>
            <a:lstStyle/>
            <a:p>
              <a:r>
                <a:rPr lang="de-DE" dirty="0"/>
                <a:t>Leichtgewichtig</a:t>
              </a:r>
            </a:p>
          </p:txBody>
        </p:sp>
      </p:grpSp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2A6AA005-3F4C-4236-82CE-1FEAC41BDDC9}"/>
              </a:ext>
            </a:extLst>
          </p:cNvPr>
          <p:cNvGrpSpPr/>
          <p:nvPr/>
        </p:nvGrpSpPr>
        <p:grpSpPr>
          <a:xfrm>
            <a:off x="1191608" y="1680622"/>
            <a:ext cx="2600696" cy="685759"/>
            <a:chOff x="1454727" y="2119745"/>
            <a:chExt cx="2600696" cy="685759"/>
          </a:xfrm>
        </p:grpSpPr>
        <p:sp>
          <p:nvSpPr>
            <p:cNvPr id="19" name="Rechteck: abgerundete Ecken 18">
              <a:extLst>
                <a:ext uri="{FF2B5EF4-FFF2-40B4-BE49-F238E27FC236}">
                  <a16:creationId xmlns:a16="http://schemas.microsoft.com/office/drawing/2014/main" id="{E83C7CA5-B46E-4269-A010-DDBDA522F498}"/>
                </a:ext>
              </a:extLst>
            </p:cNvPr>
            <p:cNvSpPr/>
            <p:nvPr/>
          </p:nvSpPr>
          <p:spPr>
            <a:xfrm>
              <a:off x="1454727" y="2119745"/>
              <a:ext cx="2600696" cy="685759"/>
            </a:xfrm>
            <a:prstGeom prst="roundRect">
              <a:avLst/>
            </a:prstGeom>
            <a:noFill/>
            <a:ln w="9525" cap="flat" cmpd="sng" algn="ctr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B68A2636-422A-4725-8D8B-B3F744D421C4}"/>
                </a:ext>
              </a:extLst>
            </p:cNvPr>
            <p:cNvSpPr txBox="1"/>
            <p:nvPr/>
          </p:nvSpPr>
          <p:spPr>
            <a:xfrm>
              <a:off x="1838798" y="2277958"/>
              <a:ext cx="1832553" cy="369332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wrap="none" rtlCol="0">
              <a:spAutoFit/>
            </a:bodyPr>
            <a:lstStyle/>
            <a:p>
              <a:r>
                <a:rPr lang="de-DE" dirty="0"/>
                <a:t>Einfacher Aufbau</a:t>
              </a:r>
            </a:p>
          </p:txBody>
        </p:sp>
      </p:grpSp>
      <p:grpSp>
        <p:nvGrpSpPr>
          <p:cNvPr id="21" name="Gruppieren 20">
            <a:extLst>
              <a:ext uri="{FF2B5EF4-FFF2-40B4-BE49-F238E27FC236}">
                <a16:creationId xmlns:a16="http://schemas.microsoft.com/office/drawing/2014/main" id="{70F1E5EC-A2A1-4565-8D5E-DB64247E4BA9}"/>
              </a:ext>
            </a:extLst>
          </p:cNvPr>
          <p:cNvGrpSpPr/>
          <p:nvPr/>
        </p:nvGrpSpPr>
        <p:grpSpPr>
          <a:xfrm>
            <a:off x="6229015" y="3743786"/>
            <a:ext cx="3268173" cy="685759"/>
            <a:chOff x="1454726" y="2119745"/>
            <a:chExt cx="3268173" cy="685759"/>
          </a:xfrm>
        </p:grpSpPr>
        <p:sp>
          <p:nvSpPr>
            <p:cNvPr id="22" name="Rechteck: abgerundete Ecken 21">
              <a:extLst>
                <a:ext uri="{FF2B5EF4-FFF2-40B4-BE49-F238E27FC236}">
                  <a16:creationId xmlns:a16="http://schemas.microsoft.com/office/drawing/2014/main" id="{7041C0D4-8F1D-42CD-AED3-6C60BA135066}"/>
                </a:ext>
              </a:extLst>
            </p:cNvPr>
            <p:cNvSpPr/>
            <p:nvPr/>
          </p:nvSpPr>
          <p:spPr>
            <a:xfrm>
              <a:off x="1454726" y="2119745"/>
              <a:ext cx="3268173" cy="685759"/>
            </a:xfrm>
            <a:prstGeom prst="roundRect">
              <a:avLst/>
            </a:prstGeom>
            <a:noFill/>
            <a:ln w="9525" cap="flat" cmpd="sng" algn="ctr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8B182BEE-ECA5-4659-8FFD-313CEAA6B2E9}"/>
                </a:ext>
              </a:extLst>
            </p:cNvPr>
            <p:cNvSpPr txBox="1"/>
            <p:nvPr/>
          </p:nvSpPr>
          <p:spPr>
            <a:xfrm>
              <a:off x="1484045" y="2277958"/>
              <a:ext cx="3209533" cy="369332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wrap="none" rtlCol="0">
              <a:spAutoFit/>
            </a:bodyPr>
            <a:lstStyle/>
            <a:p>
              <a:r>
                <a:rPr lang="de-DE" dirty="0"/>
                <a:t>Wenig Administrationsaufwand</a:t>
              </a:r>
            </a:p>
          </p:txBody>
        </p:sp>
      </p:grpSp>
      <p:grpSp>
        <p:nvGrpSpPr>
          <p:cNvPr id="24" name="Gruppieren 23">
            <a:extLst>
              <a:ext uri="{FF2B5EF4-FFF2-40B4-BE49-F238E27FC236}">
                <a16:creationId xmlns:a16="http://schemas.microsoft.com/office/drawing/2014/main" id="{2D6A0711-5309-4900-8853-381472162B43}"/>
              </a:ext>
            </a:extLst>
          </p:cNvPr>
          <p:cNvGrpSpPr/>
          <p:nvPr/>
        </p:nvGrpSpPr>
        <p:grpSpPr>
          <a:xfrm>
            <a:off x="4710663" y="1552872"/>
            <a:ext cx="2600696" cy="685759"/>
            <a:chOff x="1454727" y="2119745"/>
            <a:chExt cx="2600696" cy="685759"/>
          </a:xfrm>
        </p:grpSpPr>
        <p:sp>
          <p:nvSpPr>
            <p:cNvPr id="25" name="Rechteck: abgerundete Ecken 24">
              <a:extLst>
                <a:ext uri="{FF2B5EF4-FFF2-40B4-BE49-F238E27FC236}">
                  <a16:creationId xmlns:a16="http://schemas.microsoft.com/office/drawing/2014/main" id="{86B3989A-4D7C-4957-B62F-09DAAEE22735}"/>
                </a:ext>
              </a:extLst>
            </p:cNvPr>
            <p:cNvSpPr/>
            <p:nvPr/>
          </p:nvSpPr>
          <p:spPr>
            <a:xfrm>
              <a:off x="1454727" y="2119745"/>
              <a:ext cx="2600696" cy="685759"/>
            </a:xfrm>
            <a:prstGeom prst="roundRect">
              <a:avLst/>
            </a:prstGeom>
            <a:noFill/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AEB04FFD-3E1A-49B1-96CC-5192E93D3F94}"/>
                </a:ext>
              </a:extLst>
            </p:cNvPr>
            <p:cNvSpPr txBox="1"/>
            <p:nvPr/>
          </p:nvSpPr>
          <p:spPr>
            <a:xfrm>
              <a:off x="1788303" y="2287908"/>
              <a:ext cx="1933543" cy="369332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wrap="none" rtlCol="0">
              <a:spAutoFit/>
            </a:bodyPr>
            <a:lstStyle/>
            <a:p>
              <a:r>
                <a:rPr lang="de-DE" dirty="0"/>
                <a:t>CI/CD-Kompatibel</a:t>
              </a:r>
            </a:p>
          </p:txBody>
        </p:sp>
      </p:grpSp>
      <p:grpSp>
        <p:nvGrpSpPr>
          <p:cNvPr id="29" name="Gruppieren 28">
            <a:extLst>
              <a:ext uri="{FF2B5EF4-FFF2-40B4-BE49-F238E27FC236}">
                <a16:creationId xmlns:a16="http://schemas.microsoft.com/office/drawing/2014/main" id="{FAA726B4-B31E-4141-A4F0-ECB81E594E68}"/>
              </a:ext>
            </a:extLst>
          </p:cNvPr>
          <p:cNvGrpSpPr/>
          <p:nvPr/>
        </p:nvGrpSpPr>
        <p:grpSpPr>
          <a:xfrm>
            <a:off x="4485031" y="5078816"/>
            <a:ext cx="2600696" cy="685759"/>
            <a:chOff x="1454727" y="2119745"/>
            <a:chExt cx="2600696" cy="685759"/>
          </a:xfrm>
        </p:grpSpPr>
        <p:sp>
          <p:nvSpPr>
            <p:cNvPr id="30" name="Rechteck: abgerundete Ecken 29">
              <a:extLst>
                <a:ext uri="{FF2B5EF4-FFF2-40B4-BE49-F238E27FC236}">
                  <a16:creationId xmlns:a16="http://schemas.microsoft.com/office/drawing/2014/main" id="{406108F8-C92C-46E2-A61A-34FE99DF2A77}"/>
                </a:ext>
              </a:extLst>
            </p:cNvPr>
            <p:cNvSpPr/>
            <p:nvPr/>
          </p:nvSpPr>
          <p:spPr>
            <a:xfrm>
              <a:off x="1454727" y="2119745"/>
              <a:ext cx="2600696" cy="685759"/>
            </a:xfrm>
            <a:prstGeom prst="roundRect">
              <a:avLst/>
            </a:prstGeom>
            <a:noFill/>
            <a:ln w="9525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1" name="Textfeld 30">
              <a:extLst>
                <a:ext uri="{FF2B5EF4-FFF2-40B4-BE49-F238E27FC236}">
                  <a16:creationId xmlns:a16="http://schemas.microsoft.com/office/drawing/2014/main" id="{D8813C63-272F-4530-BB4A-D583F1289FEA}"/>
                </a:ext>
              </a:extLst>
            </p:cNvPr>
            <p:cNvSpPr txBox="1"/>
            <p:nvPr/>
          </p:nvSpPr>
          <p:spPr>
            <a:xfrm>
              <a:off x="1765861" y="2277958"/>
              <a:ext cx="1978427" cy="369332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3"/>
            </a:fontRef>
          </p:style>
          <p:txBody>
            <a:bodyPr wrap="none" rtlCol="0">
              <a:spAutoFit/>
            </a:bodyPr>
            <a:lstStyle/>
            <a:p>
              <a:r>
                <a:rPr lang="de-DE" dirty="0"/>
                <a:t>Zentral verwaltbar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44150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5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25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75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A8FE2D-C0C0-4083-A5DD-3A0BA8FD0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9D9EFC0-463F-4E7A-9C6F-CAB30B7389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864207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F32208-DBFF-4E4C-8688-B018A72D0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650133"/>
          </a:xfrm>
        </p:spPr>
        <p:txBody>
          <a:bodyPr>
            <a:normAutofit/>
          </a:bodyPr>
          <a:lstStyle/>
          <a:p>
            <a:pPr algn="ctr"/>
            <a:r>
              <a:rPr lang="de-DE" sz="3600" dirty="0"/>
              <a:t>Praktisches Beispiel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F26CEF1-12A7-4AE7-8CC6-413A949B07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188" y="1537246"/>
            <a:ext cx="11090274" cy="3979625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Docker </a:t>
            </a:r>
            <a:r>
              <a:rPr lang="de-DE" dirty="0" err="1"/>
              <a:t>Playground</a:t>
            </a:r>
            <a:r>
              <a:rPr lang="de-DE" dirty="0"/>
              <a:t>: </a:t>
            </a:r>
            <a:r>
              <a:rPr lang="de-DE" dirty="0">
                <a:hlinkClick r:id="rId2"/>
              </a:rPr>
              <a:t>https://labs.play-with-docker.com/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712268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1ADFE21-69BE-45EF-89BA-4D4ED6A9A0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798574"/>
          </a:xfrm>
        </p:spPr>
        <p:txBody>
          <a:bodyPr/>
          <a:lstStyle/>
          <a:p>
            <a:pPr algn="ctr"/>
            <a:r>
              <a:rPr lang="de-DE" sz="3600" dirty="0"/>
              <a:t>Bildquellen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51217F-ED8D-4312-8353-21577256E7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(1): https://www.docker.com/sites/default/files/d8/styles/role_icon/public/2019-07/horizontal-logo-monochromatic-white.png?itok=SBlK2TGU</a:t>
            </a:r>
          </a:p>
        </p:txBody>
      </p:sp>
    </p:spTree>
    <p:extLst>
      <p:ext uri="{BB962C8B-B14F-4D97-AF65-F5344CB8AC3E}">
        <p14:creationId xmlns:p14="http://schemas.microsoft.com/office/powerpoint/2010/main" val="3154645795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AnalogousFromRegularSeedRightStep">
      <a:dk1>
        <a:srgbClr val="000000"/>
      </a:dk1>
      <a:lt1>
        <a:srgbClr val="FFFFFF"/>
      </a:lt1>
      <a:dk2>
        <a:srgbClr val="1B2130"/>
      </a:dk2>
      <a:lt2>
        <a:srgbClr val="F3F1F0"/>
      </a:lt2>
      <a:accent1>
        <a:srgbClr val="23ADDC"/>
      </a:accent1>
      <a:accent2>
        <a:srgbClr val="1756D5"/>
      </a:accent2>
      <a:accent3>
        <a:srgbClr val="3B2CE7"/>
      </a:accent3>
      <a:accent4>
        <a:srgbClr val="7617D5"/>
      </a:accent4>
      <a:accent5>
        <a:srgbClr val="D729E7"/>
      </a:accent5>
      <a:accent6>
        <a:srgbClr val="D51796"/>
      </a:accent6>
      <a:hlink>
        <a:srgbClr val="BF5F3F"/>
      </a:hlink>
      <a:folHlink>
        <a:srgbClr val="7F7F7F"/>
      </a:folHlink>
    </a:clrScheme>
    <a:fontScheme name="Float">
      <a:majorFont>
        <a:latin typeface="Sitka Heading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74</Words>
  <Application>Microsoft Office PowerPoint</Application>
  <PresentationFormat>Breitbild</PresentationFormat>
  <Paragraphs>15</Paragraphs>
  <Slides>5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9" baseType="lpstr">
      <vt:lpstr>Arial</vt:lpstr>
      <vt:lpstr>Sitka Heading</vt:lpstr>
      <vt:lpstr>Source Sans Pro</vt:lpstr>
      <vt:lpstr>3DFloatVTI</vt:lpstr>
      <vt:lpstr>PowerPoint-Präsentation</vt:lpstr>
      <vt:lpstr>Container-Konzept</vt:lpstr>
      <vt:lpstr>PowerPoint-Präsentation</vt:lpstr>
      <vt:lpstr>Praktisches Beispiel</vt:lpstr>
      <vt:lpstr>Bildquellen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Marc</dc:creator>
  <cp:lastModifiedBy>Marc</cp:lastModifiedBy>
  <cp:revision>10</cp:revision>
  <dcterms:created xsi:type="dcterms:W3CDTF">2020-11-02T09:56:15Z</dcterms:created>
  <dcterms:modified xsi:type="dcterms:W3CDTF">2020-11-02T11:37:40Z</dcterms:modified>
</cp:coreProperties>
</file>

<file path=docProps/thumbnail.jpeg>
</file>